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9D009-8549-44E9-9219-C529E572B227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12EBC-33F3-4230-816B-66D791110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58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397B-1BEF-4643-BE46-725016BAB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E4E388-3FB6-404E-914F-FE22D9BFC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4573B-1528-4A2F-B8F9-4AD9FEFFC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C8BF-7D21-4035-9466-80AC8C0A8470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E3710-CCDE-4EF5-B95D-C18BCD41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67B56-9FD4-4891-9A3C-68BF6FE4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4C1BBF-2D24-4FC9-8F1F-317ED734DD56}"/>
              </a:ext>
            </a:extLst>
          </p:cNvPr>
          <p:cNvSpPr txBox="1"/>
          <p:nvPr userDrawn="1"/>
        </p:nvSpPr>
        <p:spPr>
          <a:xfrm>
            <a:off x="277586" y="171364"/>
            <a:ext cx="1171575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29th International Conference on Neural Information Processing (ICONIP 2022)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November 22-26, 2022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 Jointly organized by IIT Indore &amp; IIIT Allahabad , India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469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0C7DE-28C1-4E9C-A70C-23DACB6B5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EB184D-1756-4F53-9575-38299BFBC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F8502-B2D8-40B2-A584-D1BA20EE7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BE4CA-F343-4B91-96D1-4995E83512C1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50E1E-14CB-42A3-B79D-EE2881F2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A05B3-1F02-46A1-9077-E8CA039D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3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4DD94B-3FC2-40AE-8821-8DC355CE66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D9938-9D17-4F9F-8E8D-A00D81145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3FD70-6837-41F8-8326-4A081C6C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E336-C577-4B35-B787-6896BB505DDB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1EEB7-93A0-4DA4-9C13-6394FB1EF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5F6EC-BE36-43AF-9EA4-E02028A20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53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8397B-1BEF-4643-BE46-725016BAB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E4E388-3FB6-404E-914F-FE22D9BFC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4573B-1528-4A2F-B8F9-4AD9FEFFC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CEF1-D174-4FE3-8D0C-084E33A1790B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E3710-CCDE-4EF5-B95D-C18BCD41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67B56-9FD4-4891-9A3C-68BF6FE44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7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81D90-A0D1-46C2-954A-84DD3DEE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04A0B-DE14-4255-89EB-3BC5F2447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3DEE9-899A-46C8-A09C-61DCCDD9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2DE7E-E512-4E96-8FFA-2032B8DE1BBB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4C4C1-FBEC-4A34-83A8-9A3F0B386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425DB-8E8F-44FE-90D6-7ACF4792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8BF4-C56A-4708-A167-123EC0120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B4A37-0B7A-4CF8-9B5E-3089D6F0C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C70C2-B073-4FF9-B093-4995FD51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E2A64-07C6-49C2-B74D-69BA0D252FE7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67B9D-2EAA-4D06-B75B-2C323C5C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2AD2-213E-48A2-876C-FE639D0F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07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1F0EE-29A2-491F-A055-3E0C577A9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E90EB-3850-4723-8DA7-772FF7F10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7B2F6-AC56-43D1-9BBF-70E0F920A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5352F-8065-4DC3-85E8-A1CD2BFE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4F36-2627-44EB-B24D-5D557E49AD78}" type="datetime1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AFED0-8F13-48BD-BDD7-283D75C3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C9B26-62EF-46C4-B5C5-3AB9463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78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A0F5C-BB8F-4F6D-9793-CA3F3EBA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97817-14AE-424C-8BA8-C423876EE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7F230-8003-4250-A545-FD8371C0D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294C05-111C-456E-84AB-5F9088BE1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0335C0-3F93-4B34-9C22-6971312CC1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594164-C644-456E-B1BC-202781A37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1BF28-8EFF-4D08-B77B-D4829AEADAC7}" type="datetime1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14A64D-8E98-421A-8E42-64EEA48C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32556C-EC8B-4734-A556-51A25758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98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158AD-EBFA-4994-A7B0-5F6CBD02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74371B-8A86-4BC5-A125-AE5ECEDEA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E780-3743-4045-AC71-AAFA223D3DD2}" type="datetime1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799E46-91D3-454F-914C-E4A03A1C5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EA7DDC-6AE1-4AD0-813E-74ADDA55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70E8F9-B37B-40D1-943B-CA134B0D9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0CF5-5C44-4B4F-807B-3679CD1A6932}" type="datetime1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BF15B8-34CC-46AE-ADB6-EDE43419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5976F-FF1D-4903-B536-19A74CEE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15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821AD-832F-4AB8-9242-3C6B70783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C7523-D35F-43FA-8087-DA6BD8B3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F8B-8216-4C98-9A40-7C8EFD4D4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72D4E-1ACB-440A-8487-6AD15444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C6A63-AF22-47BA-A414-A43E91579082}" type="datetime1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223CE-00AE-4470-A929-C5EF24FEC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B8C9D-DF5D-4BB3-BA1E-B1D22BECD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9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81D90-A0D1-46C2-954A-84DD3DEE9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04A0B-DE14-4255-89EB-3BC5F2447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3DEE9-899A-46C8-A09C-61DCCDD9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5BF3-4DC9-40C3-BD22-E3356A61AA96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4C4C1-FBEC-4A34-83A8-9A3F0B386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425DB-8E8F-44FE-90D6-7ACF4792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03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C0CFA-CB61-440C-804B-20873DFA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71A299-71DF-44BF-BD1D-F444FBCBB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ED9DF-21DF-426B-9221-78317566B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209DA-EE31-4F09-914F-9304ACDE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82F3-CF77-440E-8F47-2ED87BA43D08}" type="datetime1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CD9C8-8C44-451A-BECF-693639AB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24661-A705-41B0-BC8C-B49E85757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36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0C7DE-28C1-4E9C-A70C-23DACB6B5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EB184D-1756-4F53-9575-38299BFBC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F8502-B2D8-40B2-A584-D1BA20EE7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B305-F3C9-4783-920A-6DBC9802530F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50E1E-14CB-42A3-B79D-EE2881F2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A05B3-1F02-46A1-9077-E8CA039D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96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4DD94B-3FC2-40AE-8821-8DC355CE66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D9938-9D17-4F9F-8E8D-A00D81145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3FD70-6837-41F8-8326-4A081C6C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736A2-7A9E-4713-9830-ACC43C065980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1EEB7-93A0-4DA4-9C13-6394FB1EF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5F6EC-BE36-43AF-9EA4-E02028A20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6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8BF4-C56A-4708-A167-123EC0120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4B4A37-0B7A-4CF8-9B5E-3089D6F0C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C70C2-B073-4FF9-B093-4995FD51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E574-A126-49D0-BD68-D4B3986FE6B2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67B9D-2EAA-4D06-B75B-2C323C5C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2AD2-213E-48A2-876C-FE639D0F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1F0EE-29A2-491F-A055-3E0C577A9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E90EB-3850-4723-8DA7-772FF7F10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7B2F6-AC56-43D1-9BBF-70E0F920A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5352F-8065-4DC3-85E8-A1CD2BFE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6AA3-4E03-4BF3-B567-3F3C4D6B5A3A}" type="datetime1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AFED0-8F13-48BD-BDD7-283D75C34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C9B26-62EF-46C4-B5C5-3AB9463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2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A0F5C-BB8F-4F6D-9793-CA3F3EBA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97817-14AE-424C-8BA8-C423876EE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7F230-8003-4250-A545-FD8371C0D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294C05-111C-456E-84AB-5F9088BE1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0335C0-3F93-4B34-9C22-6971312CC1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594164-C644-456E-B1BC-202781A37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0B31-6967-49D2-AAE2-42D4BFFAC70E}" type="datetime1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14A64D-8E98-421A-8E42-64EEA48C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32556C-EC8B-4734-A556-51A25758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7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158AD-EBFA-4994-A7B0-5F6CBD02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74371B-8A86-4BC5-A125-AE5ECEDEA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52972-1DE5-4923-A465-8682F6BA083B}" type="datetime1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799E46-91D3-454F-914C-E4A03A1C5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EA7DDC-6AE1-4AD0-813E-74ADDA55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6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70E8F9-B37B-40D1-943B-CA134B0D9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1D11-1225-44FC-A336-7CD0D6EA0703}" type="datetime1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BF15B8-34CC-46AE-ADB6-EDE43419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5976F-FF1D-4903-B536-19A74CEE1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0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821AD-832F-4AB8-9242-3C6B70783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C7523-D35F-43FA-8087-DA6BD8B3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02AF8B-8216-4C98-9A40-7C8EFD4D4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72D4E-1ACB-440A-8487-6AD15444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7C4A7-BEB4-4655-8C7F-56B359680949}" type="datetime1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223CE-00AE-4470-A929-C5EF24FEC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B8C9D-DF5D-4BB3-BA1E-B1D22BECD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0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C0CFA-CB61-440C-804B-20873DFA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71A299-71DF-44BF-BD1D-F444FBCBB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ED9DF-21DF-426B-9221-78317566B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209DA-EE31-4F09-914F-9304ACDE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B46B-E1B2-446B-A237-02BAA56BFEAA}" type="datetime1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CD9C8-8C44-451A-BECF-693639AB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24661-A705-41B0-BC8C-B49E85757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F38C46-3124-4B6A-9196-D25EC47F4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D1F17-AF44-4DB9-A762-714D7E09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3D5A9-2894-4701-B2E6-5A01A568E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4CBAB-2BA0-4FF8-8CA5-22BFF51D0452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BC843-3D41-4A8D-99CE-DB24DB0D90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39AAF-A189-4D85-9987-9E8CD2BCD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0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F38C46-3124-4B6A-9196-D25EC47F4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D1F17-AF44-4DB9-A762-714D7E09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3D5A9-2894-4701-B2E6-5A01A568E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D5C87-06B0-46B7-8744-606715825498}" type="datetime1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BC843-3D41-4A8D-99CE-DB24DB0D90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39AAF-A189-4D85-9987-9E8CD2BCD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B88A2-AD43-4CF6-B717-24956F6C2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1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ject 9">
            <a:extLst>
              <a:ext uri="{FF2B5EF4-FFF2-40B4-BE49-F238E27FC236}">
                <a16:creationId xmlns:a16="http://schemas.microsoft.com/office/drawing/2014/main" id="{3DFA1AC9-CED5-44D3-8FAF-66DCEB18E29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2540" y="-38536"/>
            <a:ext cx="10201472" cy="7946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B0F9435-7D3F-4F45-BE07-BA39E781C96C}"/>
              </a:ext>
            </a:extLst>
          </p:cNvPr>
          <p:cNvSpPr txBox="1"/>
          <p:nvPr/>
        </p:nvSpPr>
        <p:spPr>
          <a:xfrm>
            <a:off x="-304303" y="171364"/>
            <a:ext cx="10389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The 29th International Conference on Neural Information Processing (ICONIP 2022)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0EADDB9-D823-4F11-B9E2-C76C21BA28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5497" y="88702"/>
            <a:ext cx="2106503" cy="54019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E2B2957-B879-4529-90FB-A66B76F9AD68}"/>
              </a:ext>
            </a:extLst>
          </p:cNvPr>
          <p:cNvSpPr txBox="1"/>
          <p:nvPr/>
        </p:nvSpPr>
        <p:spPr>
          <a:xfrm>
            <a:off x="4269582" y="1539619"/>
            <a:ext cx="3062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Plenary Speaker </a:t>
            </a:r>
          </a:p>
        </p:txBody>
      </p:sp>
      <p:pic>
        <p:nvPicPr>
          <p:cNvPr id="26" name="object 15">
            <a:extLst>
              <a:ext uri="{FF2B5EF4-FFF2-40B4-BE49-F238E27FC236}">
                <a16:creationId xmlns:a16="http://schemas.microsoft.com/office/drawing/2014/main" id="{5917500A-C195-4C58-8CDA-588CCC820E9C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 rot="5400000">
            <a:off x="-2895704" y="3516303"/>
            <a:ext cx="6204857" cy="478535"/>
          </a:xfrm>
          <a:prstGeom prst="rect">
            <a:avLst/>
          </a:prstGeom>
        </p:spPr>
      </p:pic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16B2AF2F-2526-4301-AA02-A654863F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A22F3979-00E2-4CC8-92AD-FB27EDE40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1</a:t>
            </a:fld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8DCDF64-DD57-47E6-BF27-0B5C20541E30}"/>
              </a:ext>
            </a:extLst>
          </p:cNvPr>
          <p:cNvSpPr/>
          <p:nvPr/>
        </p:nvSpPr>
        <p:spPr>
          <a:xfrm>
            <a:off x="423337" y="753511"/>
            <a:ext cx="11152364" cy="157504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Paper Title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0261B36-4A6C-4826-9D58-8D4A4815A61E}"/>
              </a:ext>
            </a:extLst>
          </p:cNvPr>
          <p:cNvSpPr/>
          <p:nvPr/>
        </p:nvSpPr>
        <p:spPr>
          <a:xfrm>
            <a:off x="423337" y="2693682"/>
            <a:ext cx="11152364" cy="1575046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Paper Author details and affiliation</a:t>
            </a:r>
            <a:endParaRPr lang="en-IN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9EC75B9-F0FC-4E3E-A936-0C1A31BA0286}"/>
              </a:ext>
            </a:extLst>
          </p:cNvPr>
          <p:cNvSpPr/>
          <p:nvPr/>
        </p:nvSpPr>
        <p:spPr>
          <a:xfrm>
            <a:off x="423337" y="4633852"/>
            <a:ext cx="11152364" cy="124899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Presented by</a:t>
            </a:r>
          </a:p>
          <a:p>
            <a:pPr algn="ctr"/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(Presenter_name)</a:t>
            </a:r>
            <a:endParaRPr lang="en-IN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78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0EADDB9-D823-4F11-B9E2-C76C21BA2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3714" y="117645"/>
            <a:ext cx="2106503" cy="540198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A9ABEE41-ADA9-43E4-A2F7-9CF538D81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83" y="136525"/>
            <a:ext cx="9641931" cy="7007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5A4B827-9DCA-466A-9139-F1882DBC1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741" y="1453605"/>
            <a:ext cx="11324492" cy="47233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C343A3F-651C-404C-9C98-40889FC19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366ECEC-CD0E-42FF-8EC5-FBEE6554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B88A2-AD43-4CF6-B717-24956F6C2391}" type="slidenum">
              <a:rPr lang="en-US" smtClean="0"/>
              <a:t>2</a:t>
            </a:fld>
            <a:endParaRPr lang="en-US"/>
          </a:p>
        </p:txBody>
      </p:sp>
      <p:pic>
        <p:nvPicPr>
          <p:cNvPr id="22" name="object 9">
            <a:extLst>
              <a:ext uri="{FF2B5EF4-FFF2-40B4-BE49-F238E27FC236}">
                <a16:creationId xmlns:a16="http://schemas.microsoft.com/office/drawing/2014/main" id="{B87EBC04-46EF-4042-A963-6020B6FD63CD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752900"/>
            <a:ext cx="12192000" cy="13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436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OOM_UML_SA_1</Template>
  <TotalTime>191</TotalTime>
  <Words>30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Sonali Agarwal</dc:creator>
  <cp:lastModifiedBy>Sonali Agarwal</cp:lastModifiedBy>
  <cp:revision>13</cp:revision>
  <dcterms:created xsi:type="dcterms:W3CDTF">2022-11-09T14:57:48Z</dcterms:created>
  <dcterms:modified xsi:type="dcterms:W3CDTF">2022-11-14T07:37:55Z</dcterms:modified>
</cp:coreProperties>
</file>